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C369-8875-40F5-A837-95E5900D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0AE25-1103-4CAE-815F-BA2539D4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16A1B-C273-46FE-AF0E-F9CAC1B9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6F1D-E344-4EAB-BD44-D1221B85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9EB39-E678-4314-9AE8-CC502E98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47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4CA9-E3E0-4761-B4DE-4C7ED889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1D39A-A77D-4BC6-BEE8-82EF6236D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7C3DC-FDA2-4463-AA9A-70B7763A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306A-1560-4290-AD3C-39009FED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7BABB-21E4-4E89-A492-777F2C00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9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E9A2A7-4C5B-42CA-8D6B-1F6B999B9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BE01-7216-4C47-A67C-60B02FDB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F7728-9226-452C-8777-E3FB548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1229-A3BC-4FC3-A153-7255E304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E8C0C-D209-4DA1-86E7-27D3C3BB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9A3-5052-41C7-9FF3-AA9E6B4B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70FA-C0E8-4886-80CE-6DA931AF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C0F7D-5BA9-45F4-A7B9-B92208F1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033C5-7884-41EA-847D-DFA99DAD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98B6-0385-472F-80AD-4B385DA5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927C-E029-408D-89C8-DD3DE783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AD01-D5F1-4E6C-938A-C23E571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FAD5-1B4E-45E3-B27C-B4557F64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228CD-63A9-4EE6-B637-3F5AD07F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928D-1272-4426-9364-B179EDCA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1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FC60-0383-4C9A-8033-D4536D69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EF7B-E80D-4184-ABEF-CE242D0B3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2CB78-76D2-4DA3-8C55-278280A4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A8C2-8D18-4FBB-B149-26BE85CB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E93C8-766B-41CE-B5D8-19386DFA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3E50A-4393-4983-AD63-D6A1E140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5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E938-6C43-4388-81B5-379E6665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E3989-4593-4883-994F-038681277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91DEF-AB56-4035-9E39-28E14B0D4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065A7-0A85-4127-B4A8-EA9CC7245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B6201-FD6E-4F8C-A752-0D45696B1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F81B8-5C57-4CE1-AF07-3A0D6A7D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4660B-1BDC-4B75-9DDD-C69C68A6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6BDEB-66E6-441E-8068-1947889E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A12A-70F9-4846-98E0-BD90CA9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12045-7FD0-409C-BAA9-95F0AA2B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40C8-D56C-4E11-8969-9FE03A4F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701D1-9742-46C7-9302-F2AB5776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DDCCD-8399-4666-A4AA-B363FB82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D7F6E-1CFE-4B85-9455-411AA4B9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9712-2AD0-4756-ABBA-28711DD2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0610-90D8-4E96-BCA0-CDDE3998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D385D-09B0-4A60-8C29-795267A4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B53DA-8E89-40D2-9F5C-65FBAF37C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3DD19-62FA-4A6B-B1DB-13C3FEFF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C8A98-2733-41A3-9537-95007632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26553-BBBE-428B-BDE7-55CEE64C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5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12A0-7637-4DA2-A7D2-67CA7B09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3217F-CB7A-4F33-8F8D-A3AD25779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CB2BB-C6CF-405D-857D-67A40743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A1791-86ED-49BF-8B01-8570FF5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363AC-DEBD-42C4-AB4C-28F86BDE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902EF-F5BF-4A89-9F9F-C1073937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A42D6F-073A-4374-B83D-9232D409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DB1E-28E7-4681-8272-11F8C40E5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B8CC4-A013-4C01-9259-03DEBACB5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C7F3-0241-4B8F-BC17-0AA225FAB3E6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3D076-186C-4A73-857C-55BDC7568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1609-3B7A-4F5E-A9FF-7A16F4720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E50F-DB50-4C56-A936-C81923AC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7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.admin.ox.ac.uk/training-and-development-providers-staf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i.ox.ac.uk/study/skills-train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l.ox.ac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.it.ox.ac.uk/whats-on#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.it.ox.ac.uk/linkedin-learn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d.admin.ox.ac.u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support.admin.ox.ac.uk/support/training/eth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bodleian.ox.ac.uk/workshop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cn.ox.ac.uk/study/graduate-students/fmrib-graduate-programm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779F-8757-4998-BFAF-E04E8ACE2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359"/>
            <a:ext cx="9144000" cy="1010603"/>
          </a:xfrm>
        </p:spPr>
        <p:txBody>
          <a:bodyPr/>
          <a:lstStyle/>
          <a:p>
            <a:r>
              <a:rPr lang="en-GB" dirty="0"/>
              <a:t>Online Training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B1D46-36DD-4954-8BDE-A53BADC1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1598"/>
            <a:ext cx="9144000" cy="543242"/>
          </a:xfrm>
        </p:spPr>
        <p:txBody>
          <a:bodyPr/>
          <a:lstStyle/>
          <a:p>
            <a:r>
              <a:rPr lang="en-GB" dirty="0"/>
              <a:t>Nicholas Irving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498AB-39DE-46BD-A83A-1B483407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6" y="4602480"/>
            <a:ext cx="2790444" cy="1440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827E0-03C2-4263-9BF1-D0C542C2D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10" y="4816475"/>
            <a:ext cx="1471385" cy="146907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7087757-B445-40A9-B734-C484FBCCA21E}"/>
              </a:ext>
            </a:extLst>
          </p:cNvPr>
          <p:cNvSpPr txBox="1">
            <a:spLocks/>
          </p:cNvSpPr>
          <p:nvPr/>
        </p:nvSpPr>
        <p:spPr>
          <a:xfrm>
            <a:off x="1554480" y="4470718"/>
            <a:ext cx="9144000" cy="54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@OxNeuro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D184AE-3A87-4CEA-A901-976F92BD3108}"/>
              </a:ext>
            </a:extLst>
          </p:cNvPr>
          <p:cNvSpPr txBox="1">
            <a:spLocks/>
          </p:cNvSpPr>
          <p:nvPr/>
        </p:nvSpPr>
        <p:spPr>
          <a:xfrm>
            <a:off x="1584960" y="5049838"/>
            <a:ext cx="9144000" cy="54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https://www.neuroscience.ox.ac.uk/</a:t>
            </a:r>
          </a:p>
        </p:txBody>
      </p:sp>
    </p:spTree>
    <p:extLst>
      <p:ext uri="{BB962C8B-B14F-4D97-AF65-F5344CB8AC3E}">
        <p14:creationId xmlns:p14="http://schemas.microsoft.com/office/powerpoint/2010/main" val="22439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4BEDB-28D7-4402-8945-7B995C78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790575"/>
            <a:ext cx="10220325" cy="5276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84C370-3DCA-49DE-86A5-4FB8A77CCE58}"/>
              </a:ext>
            </a:extLst>
          </p:cNvPr>
          <p:cNvSpPr txBox="1"/>
          <p:nvPr/>
        </p:nvSpPr>
        <p:spPr>
          <a:xfrm>
            <a:off x="2391507" y="6316390"/>
            <a:ext cx="671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https://staff.admin.ox.ac.uk/training-and-development-providers-staff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68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0AFAED-E923-4588-8426-6884D7EDD217}"/>
              </a:ext>
            </a:extLst>
          </p:cNvPr>
          <p:cNvSpPr txBox="1"/>
          <p:nvPr/>
        </p:nvSpPr>
        <p:spPr>
          <a:xfrm>
            <a:off x="3713872" y="3221502"/>
            <a:ext cx="403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That’s all  folks</a:t>
            </a:r>
          </a:p>
        </p:txBody>
      </p:sp>
    </p:spTree>
    <p:extLst>
      <p:ext uri="{BB962C8B-B14F-4D97-AF65-F5344CB8AC3E}">
        <p14:creationId xmlns:p14="http://schemas.microsoft.com/office/powerpoint/2010/main" val="33139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7EF21-4F6E-4895-8F65-20AA53B2C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56" y="518160"/>
            <a:ext cx="7799287" cy="527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F0754-D69C-4D39-8698-AA179B5A9856}"/>
              </a:ext>
            </a:extLst>
          </p:cNvPr>
          <p:cNvSpPr txBox="1"/>
          <p:nvPr/>
        </p:nvSpPr>
        <p:spPr>
          <a:xfrm>
            <a:off x="3489960" y="6233160"/>
            <a:ext cx="5271243" cy="38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520"/>
              </a:lnSpc>
              <a:spcBef>
                <a:spcPts val="5"/>
              </a:spcBef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hlinkClick r:id="rId3"/>
              </a:rPr>
              <a:t>https://www.medsci.ox.ac.uk/study/skills-training</a:t>
            </a:r>
            <a:r>
              <a:rPr lang="en-US" sz="1800"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  </a:t>
            </a:r>
            <a:endParaRPr lang="en-GB" sz="180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73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595CC-533B-4952-B8FA-91E5047C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9972202" cy="5528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3A9E2-FFD7-49C4-B60C-2676FAF4D3A4}"/>
              </a:ext>
            </a:extLst>
          </p:cNvPr>
          <p:cNvSpPr txBox="1"/>
          <p:nvPr/>
        </p:nvSpPr>
        <p:spPr>
          <a:xfrm>
            <a:off x="3340181" y="6050280"/>
            <a:ext cx="560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hlinkClick r:id="rId3"/>
              </a:rPr>
              <a:t>Home | Centre for Teaching and Learning (ox.ac.uk)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8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81D09-861F-4845-AFFA-E2F0886E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41" y="312518"/>
            <a:ext cx="9236500" cy="5600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FBBE0-98F9-4756-ADFC-57D4D2B97BA0}"/>
              </a:ext>
            </a:extLst>
          </p:cNvPr>
          <p:cNvSpPr txBox="1"/>
          <p:nvPr/>
        </p:nvSpPr>
        <p:spPr>
          <a:xfrm>
            <a:off x="2621280" y="6416040"/>
            <a:ext cx="8214360" cy="27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70"/>
              </a:lnSpc>
              <a:spcBef>
                <a:spcPts val="1275"/>
              </a:spcBef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hlinkClick r:id="rId3"/>
              </a:rPr>
              <a:t>Digital Skills Courses and Resources | IT Learning Centre (ox.ac.uk)</a:t>
            </a:r>
            <a:endParaRPr lang="en-GB" sz="180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08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40BD8-E80B-4FB3-AABA-7F0EA110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51" y="357140"/>
            <a:ext cx="9068498" cy="5097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85405-BA90-4317-9F85-68B29A7CD5B8}"/>
              </a:ext>
            </a:extLst>
          </p:cNvPr>
          <p:cNvSpPr txBox="1"/>
          <p:nvPr/>
        </p:nvSpPr>
        <p:spPr>
          <a:xfrm>
            <a:off x="3839359" y="6048462"/>
            <a:ext cx="5396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hlinkClick r:id="rId3"/>
              </a:rPr>
              <a:t>LinkedIn Learning | IT Learning Centre (ox.ac.uk)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4194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CE92-941A-4DD5-83E4-ED0E50EB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353"/>
            <a:ext cx="9773174" cy="5109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EE92C-7444-497C-8C5F-03FE540849F9}"/>
              </a:ext>
            </a:extLst>
          </p:cNvPr>
          <p:cNvSpPr txBox="1"/>
          <p:nvPr/>
        </p:nvSpPr>
        <p:spPr>
          <a:xfrm>
            <a:off x="3831510" y="5955315"/>
            <a:ext cx="488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https://pod.admin.ox.ac.uk/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9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AABF4-EB44-4C01-AB19-CA4F662F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62" y="362857"/>
            <a:ext cx="9012187" cy="5270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A0A87-E26C-4512-9379-BEEDE3321DEF}"/>
              </a:ext>
            </a:extLst>
          </p:cNvPr>
          <p:cNvSpPr txBox="1"/>
          <p:nvPr/>
        </p:nvSpPr>
        <p:spPr>
          <a:xfrm>
            <a:off x="3179426" y="6182686"/>
            <a:ext cx="683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https://researchsupport.admin.ox.ac.uk/support/training/ethics</a:t>
            </a:r>
            <a:r>
              <a:rPr lang="en-US" sz="1800" dirty="0">
                <a:solidFill>
                  <a:srgbClr val="0562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73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F7A7D-C2AC-489B-B578-A636FEB0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99" y="320031"/>
            <a:ext cx="9260096" cy="5246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5A571-0C00-4FEE-BC39-F3A030E64281}"/>
              </a:ext>
            </a:extLst>
          </p:cNvPr>
          <p:cNvSpPr txBox="1"/>
          <p:nvPr/>
        </p:nvSpPr>
        <p:spPr>
          <a:xfrm>
            <a:off x="3657600" y="6211669"/>
            <a:ext cx="485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https://libguides.bodleian.ox.ac.uk/workshops</a:t>
            </a:r>
            <a:r>
              <a:rPr lang="en-US" sz="1800" dirty="0">
                <a:solidFill>
                  <a:srgbClr val="0562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75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B0AA3-6A0F-4A59-BED9-036BC585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05" y="151716"/>
            <a:ext cx="9357243" cy="5892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2D081-507D-4921-85B1-40CA6FFE068E}"/>
              </a:ext>
            </a:extLst>
          </p:cNvPr>
          <p:cNvSpPr txBox="1"/>
          <p:nvPr/>
        </p:nvSpPr>
        <p:spPr>
          <a:xfrm>
            <a:off x="2306972" y="6384022"/>
            <a:ext cx="8330268" cy="27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65"/>
              </a:lnSpc>
              <a:spcBef>
                <a:spcPts val="1260"/>
              </a:spcBef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https://www.ndcn.ox.ac.uk/study/graduate-students/fmrib-graduate-programme</a:t>
            </a:r>
            <a:r>
              <a:rPr lang="en-US" sz="1800">
                <a:solidFill>
                  <a:srgbClr val="0562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180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34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152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Online Training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Training Resources</dc:title>
  <dc:creator>Nicholas Irving</dc:creator>
  <cp:lastModifiedBy>Nicholas Irving</cp:lastModifiedBy>
  <cp:revision>14</cp:revision>
  <dcterms:created xsi:type="dcterms:W3CDTF">2024-01-22T13:06:23Z</dcterms:created>
  <dcterms:modified xsi:type="dcterms:W3CDTF">2024-01-24T10:03:36Z</dcterms:modified>
</cp:coreProperties>
</file>