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4EC369-8875-40F5-A837-95E5900D74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5F0AE25-1103-4CAE-815F-BA2539D432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E16A1B-C273-46FE-AF0E-F9CAC1B9AF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4C7F3-0241-4B8F-BC17-0AA225FAB3E6}" type="datetimeFigureOut">
              <a:rPr lang="en-GB" smtClean="0"/>
              <a:t>24/01/2024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186F1D-E344-4EAB-BD44-D1221B855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49EB39-E678-4314-9AE8-CC502E9823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DE50F-DB50-4C56-A936-C81923AC9A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54769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7F4CA9-E3E0-4761-B4DE-4C7ED889CB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391D39A-A77D-4BC6-BEE8-82EF6236D0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67C3DC-FDA2-4463-AA9A-70B7763ADE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4C7F3-0241-4B8F-BC17-0AA225FAB3E6}" type="datetimeFigureOut">
              <a:rPr lang="en-GB" smtClean="0"/>
              <a:t>24/01/2024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C4306A-1560-4290-AD3C-39009FED10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67BABB-21E4-4E89-A492-777F2C00C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DE50F-DB50-4C56-A936-C81923AC9A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15925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EE9A2A7-4C5B-42CA-8D6B-1F6B999B91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ECBE01-7216-4C47-A67C-60B02FDBC0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3F7728-9226-452C-8777-E3FB5489CD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4C7F3-0241-4B8F-BC17-0AA225FAB3E6}" type="datetimeFigureOut">
              <a:rPr lang="en-GB" smtClean="0"/>
              <a:t>24/01/2024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BC1229-A3BC-4FC3-A153-7255E30411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4E8C0C-D209-4DA1-86E7-27D3C3BB2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DE50F-DB50-4C56-A936-C81923AC9A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8920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D8C9A3-5052-41C7-9FF3-AA9E6B4BBE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3B70FA-C0E8-4886-80CE-6DA931AFBC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BC0F7D-5BA9-45F4-A7B9-B92208F18E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4C7F3-0241-4B8F-BC17-0AA225FAB3E6}" type="datetimeFigureOut">
              <a:rPr lang="en-GB" smtClean="0"/>
              <a:t>24/01/2024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C033C5-7884-41EA-847D-DFA99DADB5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B498B6-0385-472F-80AD-4B385DA529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DE50F-DB50-4C56-A936-C81923AC9A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3850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BF927C-E029-408D-89C8-DD3DE78354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F3AD01-D5F1-4E6C-938A-C23E571C3A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A8FAD5-1B4E-45E3-B27C-B4557F6467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4C7F3-0241-4B8F-BC17-0AA225FAB3E6}" type="datetimeFigureOut">
              <a:rPr lang="en-GB" smtClean="0"/>
              <a:t>24/01/2024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5228CD-63A9-4EE6-B637-3F5AD07FC9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C3928D-1272-4426-9364-B179EDCA4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DE50F-DB50-4C56-A936-C81923AC9A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32169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E1FC60-0383-4C9A-8033-D4536D69A5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1FEF7B-E80D-4184-ABEF-CE242D0B38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12CB78-76D2-4DA3-8C55-278280A47D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4AA8C2-8D18-4FBB-B149-26BE85CB71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4C7F3-0241-4B8F-BC17-0AA225FAB3E6}" type="datetimeFigureOut">
              <a:rPr lang="en-GB" smtClean="0"/>
              <a:t>24/01/2024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CE93C8-766B-41CE-B5D8-19386DFA7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23E50A-4393-4983-AD63-D6A1E140B2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DE50F-DB50-4C56-A936-C81923AC9A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4456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E2E938-6C43-4388-81B5-379E666505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0E3989-4593-4883-994F-038681277B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191DEF-AB56-4035-9E39-28E14B0D43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69065A7-0A85-4127-B4A8-EA9CC72450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2CB6201-FD6E-4F8C-A752-0D45696B1EE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05F81B8-5C57-4CE1-AF07-3A0D6A7D32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4C7F3-0241-4B8F-BC17-0AA225FAB3E6}" type="datetimeFigureOut">
              <a:rPr lang="en-GB" smtClean="0"/>
              <a:t>24/01/2024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84660B-1BDC-4B75-9DDD-C69C68A6C6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C56BDEB-66E6-441E-8068-1947889E8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DE50F-DB50-4C56-A936-C81923AC9A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60694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1EA12A-70F9-4846-98E0-BD90CA9AB6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912045-7FD0-409C-BAA9-95F0AA2B6B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4C7F3-0241-4B8F-BC17-0AA225FAB3E6}" type="datetimeFigureOut">
              <a:rPr lang="en-GB" smtClean="0"/>
              <a:t>24/01/2024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F9940C8-D56C-4E11-8969-9FE03A4FDE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D8701D1-9742-46C7-9302-F2AB5776F7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DE50F-DB50-4C56-A936-C81923AC9A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26712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AFDDCCD-8399-4666-A4AA-B363FB8280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4C7F3-0241-4B8F-BC17-0AA225FAB3E6}" type="datetimeFigureOut">
              <a:rPr lang="en-GB" smtClean="0"/>
              <a:t>24/01/2024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8CD7F6E-1CFE-4B85-9455-411AA4B9B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479712-2AD0-4756-ABBA-28711DD2B2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DE50F-DB50-4C56-A936-C81923AC9A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86205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800610-90D8-4E96-BCA0-CDDE399872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DD385D-09B0-4A60-8C29-795267A466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CB53DA-8E89-40D2-9F5C-65FBAF37CA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93DD19-62FA-4A6B-B1DB-13C3FEFFFC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4C7F3-0241-4B8F-BC17-0AA225FAB3E6}" type="datetimeFigureOut">
              <a:rPr lang="en-GB" smtClean="0"/>
              <a:t>24/01/2024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BC8A98-2733-41A3-9537-950076323E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626553-BBBE-428B-BDE7-55CEE64CB1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DE50F-DB50-4C56-A936-C81923AC9A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71555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D12A0-7637-4DA2-A7D2-67CA7B0974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5E3217F-CB7A-4F33-8F8D-A3AD25779AB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BCB2BB-C6CF-405D-857D-67A4074317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1A1791-86ED-49BF-8B01-8570FF58A9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4C7F3-0241-4B8F-BC17-0AA225FAB3E6}" type="datetimeFigureOut">
              <a:rPr lang="en-GB" smtClean="0"/>
              <a:t>24/01/2024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D363AC-DEBD-42C4-AB4C-28F86BDE5F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A902EF-F5BF-4A89-9F9F-C1073937DC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DE50F-DB50-4C56-A936-C81923AC9A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76365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2A42D6F-073A-4374-B83D-9232D40944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BADB1E-28E7-4681-8272-11F8C40E53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9B8CC4-A013-4C01-9259-03DEBACB5B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44C7F3-0241-4B8F-BC17-0AA225FAB3E6}" type="datetimeFigureOut">
              <a:rPr lang="en-GB" smtClean="0"/>
              <a:t>24/01/2024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73D076-186C-4A73-857C-55BDC75685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FD1609-3B7A-4F5E-A9FF-7A16F4720A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2DE50F-DB50-4C56-A936-C81923AC9A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48706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staff.admin.ox.ac.uk/training-and-development-providers-staff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edsci.ox.ac.uk/study/skills-training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tl.ox.ac.uk/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skills.it.ox.ac.uk/whats-on#/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skills.it.ox.ac.uk/linkedin-learning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pod.admin.ox.ac.uk/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researchsupport.admin.ox.ac.uk/support/training/ethics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libguides.bodleian.ox.ac.uk/workshops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dcn.ox.ac.uk/study/graduate-students/fmrib-graduate-programme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68779F-8757-4998-BFAF-E04E8ACE2F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737359"/>
            <a:ext cx="9144000" cy="1010603"/>
          </a:xfrm>
        </p:spPr>
        <p:txBody>
          <a:bodyPr/>
          <a:lstStyle/>
          <a:p>
            <a:r>
              <a:rPr lang="en-GB" dirty="0"/>
              <a:t>Online Training Resources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2B1D46-36DD-4954-8BDE-A53BADC1E9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891598"/>
            <a:ext cx="9144000" cy="543242"/>
          </a:xfrm>
        </p:spPr>
        <p:txBody>
          <a:bodyPr/>
          <a:lstStyle/>
          <a:p>
            <a:r>
              <a:rPr lang="en-GB" dirty="0"/>
              <a:t>Nicholas Irving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A9498AB-39DE-46BD-A83A-1B48340784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4356" y="4602480"/>
            <a:ext cx="2790444" cy="144018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0F827E0-03C2-4263-9BF1-D0C542C2D5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2610" y="4816475"/>
            <a:ext cx="1471385" cy="1469072"/>
          </a:xfrm>
          <a:prstGeom prst="rect">
            <a:avLst/>
          </a:prstGeom>
        </p:spPr>
      </p:pic>
      <p:sp>
        <p:nvSpPr>
          <p:cNvPr id="8" name="Subtitle 2">
            <a:extLst>
              <a:ext uri="{FF2B5EF4-FFF2-40B4-BE49-F238E27FC236}">
                <a16:creationId xmlns:a16="http://schemas.microsoft.com/office/drawing/2014/main" id="{E7087757-B445-40A9-B734-C484FBCCA21E}"/>
              </a:ext>
            </a:extLst>
          </p:cNvPr>
          <p:cNvSpPr txBox="1">
            <a:spLocks/>
          </p:cNvSpPr>
          <p:nvPr/>
        </p:nvSpPr>
        <p:spPr>
          <a:xfrm>
            <a:off x="1554480" y="4470718"/>
            <a:ext cx="9144000" cy="5432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@OxNeuro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63D184AE-3A87-4CEA-A901-976F92BD3108}"/>
              </a:ext>
            </a:extLst>
          </p:cNvPr>
          <p:cNvSpPr txBox="1">
            <a:spLocks/>
          </p:cNvSpPr>
          <p:nvPr/>
        </p:nvSpPr>
        <p:spPr>
          <a:xfrm>
            <a:off x="1584960" y="5049838"/>
            <a:ext cx="9144000" cy="5432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https://www.neuroscience.ox.ac.uk/</a:t>
            </a:r>
          </a:p>
        </p:txBody>
      </p:sp>
    </p:spTree>
    <p:extLst>
      <p:ext uri="{BB962C8B-B14F-4D97-AF65-F5344CB8AC3E}">
        <p14:creationId xmlns:p14="http://schemas.microsoft.com/office/powerpoint/2010/main" val="22439904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C94BEDB-28D7-4402-8945-7B995C782B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5837" y="790575"/>
            <a:ext cx="10220325" cy="52768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384C370-3DCA-49DE-86A5-4FB8A77CCE58}"/>
              </a:ext>
            </a:extLst>
          </p:cNvPr>
          <p:cNvSpPr txBox="1"/>
          <p:nvPr/>
        </p:nvSpPr>
        <p:spPr>
          <a:xfrm>
            <a:off x="2391507" y="6316390"/>
            <a:ext cx="67102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hlinkClick r:id="rId3"/>
              </a:rPr>
              <a:t>https://staff.admin.ox.ac.uk/training-and-development-providers-staff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766875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30AFAED-E923-4588-8426-6884D7EDD217}"/>
              </a:ext>
            </a:extLst>
          </p:cNvPr>
          <p:cNvSpPr txBox="1"/>
          <p:nvPr/>
        </p:nvSpPr>
        <p:spPr>
          <a:xfrm>
            <a:off x="3713872" y="3221502"/>
            <a:ext cx="40374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/>
              <a:t>That’s all  folks</a:t>
            </a:r>
          </a:p>
        </p:txBody>
      </p:sp>
    </p:spTree>
    <p:extLst>
      <p:ext uri="{BB962C8B-B14F-4D97-AF65-F5344CB8AC3E}">
        <p14:creationId xmlns:p14="http://schemas.microsoft.com/office/powerpoint/2010/main" val="3313940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57EF21-4F6E-4895-8F65-20AA53B2CB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6356" y="518160"/>
            <a:ext cx="7799287" cy="527304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6FF0754-D69C-4D39-8698-AA179B5A9856}"/>
              </a:ext>
            </a:extLst>
          </p:cNvPr>
          <p:cNvSpPr txBox="1"/>
          <p:nvPr/>
        </p:nvSpPr>
        <p:spPr>
          <a:xfrm>
            <a:off x="3489960" y="6233160"/>
            <a:ext cx="5271243" cy="386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lnSpc>
                <a:spcPts val="2520"/>
              </a:lnSpc>
              <a:spcBef>
                <a:spcPts val="5"/>
              </a:spcBef>
            </a:pPr>
            <a:r>
              <a:rPr lang="en-US" sz="1800" u="sng">
                <a:solidFill>
                  <a:srgbClr val="0000FF"/>
                </a:solidFill>
                <a:effectLst/>
                <a:latin typeface="Arial" panose="020B0604020202020204" pitchFamily="34" charset="0"/>
                <a:ea typeface="PMingLiU" panose="02020500000000000000" pitchFamily="18" charset="-120"/>
                <a:hlinkClick r:id="rId3"/>
              </a:rPr>
              <a:t>https://www.medsci.ox.ac.uk/study/skills-training</a:t>
            </a:r>
            <a:r>
              <a:rPr lang="en-US" sz="1800">
                <a:effectLst/>
                <a:latin typeface="Arial" panose="020B0604020202020204" pitchFamily="34" charset="0"/>
                <a:ea typeface="PMingLiU" panose="02020500000000000000" pitchFamily="18" charset="-120"/>
              </a:rPr>
              <a:t>  </a:t>
            </a:r>
            <a:endParaRPr lang="en-GB" sz="1800">
              <a:effectLst/>
              <a:latin typeface="Times New Roman" panose="02020603050405020304" pitchFamily="18" charset="0"/>
              <a:ea typeface="PMingLiU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837345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0E595CC-533B-4952-B8FA-91E5047C29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381000"/>
            <a:ext cx="9972202" cy="552826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E23A9E2-FFD7-49C4-B60C-2676FAF4D3A4}"/>
              </a:ext>
            </a:extLst>
          </p:cNvPr>
          <p:cNvSpPr txBox="1"/>
          <p:nvPr/>
        </p:nvSpPr>
        <p:spPr>
          <a:xfrm>
            <a:off x="3340181" y="6050280"/>
            <a:ext cx="56056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u="sng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PMingLiU" panose="02020500000000000000" pitchFamily="18" charset="-120"/>
                <a:hlinkClick r:id="rId3"/>
              </a:rPr>
              <a:t>Home | Centre for Teaching and Learning (ox.ac.uk)</a:t>
            </a:r>
            <a:endParaRPr lang="en-GB" sz="1800" dirty="0">
              <a:effectLst/>
              <a:latin typeface="Times New Roman" panose="02020603050405020304" pitchFamily="18" charset="0"/>
              <a:ea typeface="PMingLiU" panose="02020500000000000000" pitchFamily="18" charset="-12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568821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5481D09-861F-4845-AFFA-E2F0886E07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5341" y="312518"/>
            <a:ext cx="9236500" cy="560060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DBFBBE0-98F9-4756-ADFC-57D4D2B97BA0}"/>
              </a:ext>
            </a:extLst>
          </p:cNvPr>
          <p:cNvSpPr txBox="1"/>
          <p:nvPr/>
        </p:nvSpPr>
        <p:spPr>
          <a:xfrm>
            <a:off x="2621280" y="6416040"/>
            <a:ext cx="8214360" cy="271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lnSpc>
                <a:spcPts val="1270"/>
              </a:lnSpc>
              <a:spcBef>
                <a:spcPts val="1275"/>
              </a:spcBef>
            </a:pPr>
            <a:r>
              <a:rPr lang="en-US" sz="1800" u="sng">
                <a:solidFill>
                  <a:srgbClr val="0000FF"/>
                </a:solidFill>
                <a:effectLst/>
                <a:latin typeface="Arial" panose="020B0604020202020204" pitchFamily="34" charset="0"/>
                <a:ea typeface="PMingLiU" panose="02020500000000000000" pitchFamily="18" charset="-120"/>
                <a:hlinkClick r:id="rId3"/>
              </a:rPr>
              <a:t>Digital Skills Courses and Resources | IT Learning Centre (ox.ac.uk)</a:t>
            </a:r>
            <a:endParaRPr lang="en-GB" sz="1800">
              <a:effectLst/>
              <a:latin typeface="Times New Roman" panose="02020603050405020304" pitchFamily="18" charset="0"/>
              <a:ea typeface="PMingLiU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480842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4B40BD8-E80B-4FB3-AABA-7F0EA110B7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1751" y="357140"/>
            <a:ext cx="9068498" cy="509757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5085405-BA90-4317-9F85-68B29A7CD5B8}"/>
              </a:ext>
            </a:extLst>
          </p:cNvPr>
          <p:cNvSpPr txBox="1"/>
          <p:nvPr/>
        </p:nvSpPr>
        <p:spPr>
          <a:xfrm>
            <a:off x="3839359" y="6048462"/>
            <a:ext cx="53969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u="sng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PMingLiU" panose="02020500000000000000" pitchFamily="18" charset="-120"/>
                <a:hlinkClick r:id="rId3"/>
              </a:rPr>
              <a:t>LinkedIn Learning | IT Learning Centre (ox.ac.uk)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20419457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464CE92-941A-4DD5-83E4-ED0E50EB8D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533353"/>
            <a:ext cx="9773174" cy="510967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9AEE92C-7444-497C-8C5F-03FE540849F9}"/>
              </a:ext>
            </a:extLst>
          </p:cNvPr>
          <p:cNvSpPr txBox="1"/>
          <p:nvPr/>
        </p:nvSpPr>
        <p:spPr>
          <a:xfrm>
            <a:off x="3831510" y="5955315"/>
            <a:ext cx="488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hlinkClick r:id="rId3"/>
              </a:rPr>
              <a:t>https://pod.admin.ox.ac.uk/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194904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72AABF4-EB44-4C01-AB19-CA4F662FC4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0162" y="362857"/>
            <a:ext cx="9012187" cy="527034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78A0A87-E26C-4512-9379-BEEDE3321DEF}"/>
              </a:ext>
            </a:extLst>
          </p:cNvPr>
          <p:cNvSpPr txBox="1"/>
          <p:nvPr/>
        </p:nvSpPr>
        <p:spPr>
          <a:xfrm>
            <a:off x="3179426" y="6182686"/>
            <a:ext cx="68370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u="sng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  <a:hlinkClick r:id="rId3"/>
              </a:rPr>
              <a:t>https://researchsupport.admin.ox.ac.uk/support/training/ethics</a:t>
            </a:r>
            <a:r>
              <a:rPr lang="en-US" sz="1800" dirty="0">
                <a:solidFill>
                  <a:srgbClr val="0562C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endParaRPr lang="en-GB" sz="1800" dirty="0">
              <a:effectLst/>
              <a:latin typeface="Times New Roman" panose="02020603050405020304" pitchFamily="18" charset="0"/>
              <a:ea typeface="PMingLiU" panose="02020500000000000000" pitchFamily="18" charset="-12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577319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33F7A7D-C2AC-489B-B578-A636FEB0DD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699" y="320031"/>
            <a:ext cx="9260096" cy="524606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925A571-0C00-4FEE-BC39-F3A030E64281}"/>
              </a:ext>
            </a:extLst>
          </p:cNvPr>
          <p:cNvSpPr txBox="1"/>
          <p:nvPr/>
        </p:nvSpPr>
        <p:spPr>
          <a:xfrm>
            <a:off x="3657600" y="6211669"/>
            <a:ext cx="48572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u="sng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  <a:hlinkClick r:id="rId3"/>
              </a:rPr>
              <a:t>https://libguides.bodleian.ox.ac.uk/workshops</a:t>
            </a:r>
            <a:r>
              <a:rPr lang="en-US" sz="1800" dirty="0">
                <a:solidFill>
                  <a:srgbClr val="0562C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 </a:t>
            </a:r>
            <a:endParaRPr lang="en-GB" sz="1800" dirty="0">
              <a:effectLst/>
              <a:latin typeface="Times New Roman" panose="02020603050405020304" pitchFamily="18" charset="0"/>
              <a:ea typeface="PMingLiU" panose="02020500000000000000" pitchFamily="18" charset="-12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87594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DDB0AA3-6A0F-4A59-BED9-036BC5851A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5105" y="151716"/>
            <a:ext cx="9357243" cy="589255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DE2D081-507D-4921-85B1-40CA6FFE068E}"/>
              </a:ext>
            </a:extLst>
          </p:cNvPr>
          <p:cNvSpPr txBox="1"/>
          <p:nvPr/>
        </p:nvSpPr>
        <p:spPr>
          <a:xfrm>
            <a:off x="2306972" y="6384022"/>
            <a:ext cx="8330268" cy="271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lnSpc>
                <a:spcPts val="1265"/>
              </a:lnSpc>
              <a:spcBef>
                <a:spcPts val="1260"/>
              </a:spcBef>
            </a:pPr>
            <a:r>
              <a:rPr lang="en-US" sz="1800" u="sng">
                <a:solidFill>
                  <a:srgbClr val="0000FF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  <a:hlinkClick r:id="rId3"/>
              </a:rPr>
              <a:t>https://www.ndcn.ox.ac.uk/study/graduate-students/fmrib-graduate-programme</a:t>
            </a:r>
            <a:r>
              <a:rPr lang="en-US" sz="1800">
                <a:solidFill>
                  <a:srgbClr val="0562C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endParaRPr lang="en-GB" sz="1800">
              <a:effectLst/>
              <a:latin typeface="Times New Roman" panose="02020603050405020304" pitchFamily="18" charset="0"/>
              <a:ea typeface="PMingLiU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733406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152</Words>
  <Application>Microsoft Office PowerPoint</Application>
  <PresentationFormat>Widescreen</PresentationFormat>
  <Paragraphs>14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Office Theme</vt:lpstr>
      <vt:lpstr>Online Training Resources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Online Training Resources</dc:title>
  <dc:creator>Nicholas Irving</dc:creator>
  <cp:lastModifiedBy>Nicholas Irving</cp:lastModifiedBy>
  <cp:revision>14</cp:revision>
  <dcterms:created xsi:type="dcterms:W3CDTF">2024-01-22T13:06:23Z</dcterms:created>
  <dcterms:modified xsi:type="dcterms:W3CDTF">2024-01-24T10:03:36Z</dcterms:modified>
</cp:coreProperties>
</file>